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1" autoAdjust="0"/>
  </p:normalViewPr>
  <p:slideViewPr>
    <p:cSldViewPr showGuides="1">
      <p:cViewPr>
        <p:scale>
          <a:sx n="125" d="100"/>
          <a:sy n="125" d="100"/>
        </p:scale>
        <p:origin x="315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8444089"/>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20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Жауын-шашынсыз. Солтүстік-шығыстан соққан жел оңтүстік-батысқа </a:t>
            </a:r>
            <a:r>
              <a:rPr lang="kk-KZ" altLang="ru-RU" sz="1200" dirty="0" smtClean="0">
                <a:latin typeface="Times New Roman" panose="02020603050405020304" pitchFamily="18" charset="0"/>
                <a:cs typeface="Times New Roman" panose="02020603050405020304" pitchFamily="18" charset="0"/>
              </a:rPr>
              <a:t>ауысады, күші 3-8 м/с. Ауа </a:t>
            </a:r>
            <a:r>
              <a:rPr lang="kk-KZ" altLang="ru-RU" sz="1200" dirty="0">
                <a:latin typeface="Times New Roman" panose="02020603050405020304" pitchFamily="18" charset="0"/>
                <a:cs typeface="Times New Roman" panose="02020603050405020304" pitchFamily="18" charset="0"/>
              </a:rPr>
              <a:t>температурасы түнде 5-7, күндіз 23-25 ​​</a:t>
            </a:r>
            <a:r>
              <a:rPr lang="kk-KZ" altLang="ru-RU" sz="1200" dirty="0" smtClean="0">
                <a:latin typeface="Times New Roman" panose="02020603050405020304" pitchFamily="18" charset="0"/>
                <a:cs typeface="Times New Roman" panose="02020603050405020304" pitchFamily="18" charset="0"/>
              </a:rPr>
              <a:t>градус жылы.</a:t>
            </a:r>
          </a:p>
          <a:p>
            <a:pPr algn="just"/>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21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a:t>
            </a:r>
            <a:r>
              <a:rPr lang="ru-RU" sz="1150" dirty="0" err="1" smtClean="0">
                <a:latin typeface="Times New Roman" panose="02020603050405020304" pitchFamily="18" charset="0"/>
                <a:cs typeface="Times New Roman" panose="02020603050405020304" pitchFamily="18" charset="0"/>
              </a:rPr>
              <a:t>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3682312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25684</TotalTime>
  <Words>562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5205</cp:revision>
  <cp:lastPrinted>2021-07-01T03:56:27Z</cp:lastPrinted>
  <dcterms:created xsi:type="dcterms:W3CDTF">2018-03-27T06:03:00Z</dcterms:created>
  <dcterms:modified xsi:type="dcterms:W3CDTF">2026-05-19T09:00:02Z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